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9" r:id="rId4"/>
    <p:sldId id="270" r:id="rId5"/>
    <p:sldId id="258" r:id="rId6"/>
    <p:sldId id="259" r:id="rId7"/>
    <p:sldId id="261" r:id="rId8"/>
    <p:sldId id="264" r:id="rId9"/>
    <p:sldId id="265" r:id="rId10"/>
    <p:sldId id="263" r:id="rId11"/>
    <p:sldId id="262" r:id="rId12"/>
    <p:sldId id="260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en 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" b="1608"/>
          <a:stretch>
            <a:fillRect/>
          </a:stretch>
        </p:blipFill>
        <p:spPr>
          <a:xfrm>
            <a:off x="267345" y="480527"/>
            <a:ext cx="8605134" cy="5702744"/>
          </a:xfrm>
        </p:spPr>
      </p:pic>
    </p:spTree>
    <p:extLst>
      <p:ext uri="{BB962C8B-B14F-4D97-AF65-F5344CB8AC3E}">
        <p14:creationId xmlns:p14="http://schemas.microsoft.com/office/powerpoint/2010/main" val="922739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atin typeface="Avenir Next Medium"/>
                <a:cs typeface="Avenir Next Medium"/>
              </a:rPr>
              <a:t>In The Beginning</a:t>
            </a:r>
            <a:endParaRPr lang="en-US" sz="6600" b="1" dirty="0">
              <a:latin typeface="Avenir Next Medium"/>
              <a:cs typeface="Avenir Next Medium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i="1" dirty="0" smtClean="0">
                <a:latin typeface="Avenir Next Medium"/>
                <a:cs typeface="Avenir Next Medium"/>
              </a:rPr>
              <a:t>Designed for Life</a:t>
            </a:r>
            <a:endParaRPr lang="en-US" sz="4800" i="1" dirty="0">
              <a:latin typeface="Avenir Next Medium"/>
              <a:cs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245951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_3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"/>
          <a:stretch/>
        </p:blipFill>
        <p:spPr>
          <a:xfrm>
            <a:off x="457200" y="217250"/>
            <a:ext cx="8229600" cy="6055846"/>
          </a:xfrm>
        </p:spPr>
      </p:pic>
    </p:spTree>
    <p:extLst>
      <p:ext uri="{BB962C8B-B14F-4D97-AF65-F5344CB8AC3E}">
        <p14:creationId xmlns:p14="http://schemas.microsoft.com/office/powerpoint/2010/main" val="1258251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ix+kinds+of+evolution+Cosmic+–+big+bang,+origin+of+time,+space+and+matter.+Chemical+–+formation+of+all+other+elements+from+hydrogen+and+helium.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8" b="1481"/>
          <a:stretch/>
        </p:blipFill>
        <p:spPr>
          <a:xfrm>
            <a:off x="334180" y="150404"/>
            <a:ext cx="8488172" cy="6534214"/>
          </a:xfrm>
        </p:spPr>
      </p:pic>
    </p:spTree>
    <p:extLst>
      <p:ext uri="{BB962C8B-B14F-4D97-AF65-F5344CB8AC3E}">
        <p14:creationId xmlns:p14="http://schemas.microsoft.com/office/powerpoint/2010/main" val="3617661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osm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16"/>
          <a:stretch>
            <a:fillRect/>
          </a:stretch>
        </p:blipFill>
        <p:spPr>
          <a:xfrm>
            <a:off x="167091" y="752020"/>
            <a:ext cx="8805642" cy="5374144"/>
          </a:xfrm>
        </p:spPr>
      </p:pic>
    </p:spTree>
    <p:extLst>
      <p:ext uri="{BB962C8B-B14F-4D97-AF65-F5344CB8AC3E}">
        <p14:creationId xmlns:p14="http://schemas.microsoft.com/office/powerpoint/2010/main" val="366424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venir Black Oblique"/>
                <a:cs typeface="Avenir Black Oblique"/>
              </a:rPr>
              <a:t>Designed for Life</a:t>
            </a:r>
            <a:endParaRPr lang="en-US" dirty="0">
              <a:latin typeface="Avenir Black Oblique"/>
              <a:cs typeface="Avenir Black Obliq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Avenir Next Medium"/>
                <a:cs typeface="Avenir Next Medium"/>
              </a:rPr>
              <a:t>REASON #1 — </a:t>
            </a:r>
            <a:endParaRPr lang="en-US" sz="4400" dirty="0" smtClean="0">
              <a:latin typeface="Avenir Next Medium"/>
              <a:cs typeface="Avenir Next Medium"/>
            </a:endParaRP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The </a:t>
            </a:r>
            <a:r>
              <a:rPr lang="en-US" sz="4400" dirty="0">
                <a:latin typeface="Avenir Next Medium"/>
                <a:cs typeface="Avenir Next Medium"/>
              </a:rPr>
              <a:t>Cosmological Argument — The Uncaused </a:t>
            </a:r>
            <a:r>
              <a:rPr lang="en-US" sz="4400" b="1" i="1" u="sng" dirty="0">
                <a:latin typeface="Avenir Next Medium"/>
                <a:cs typeface="Avenir Next Medium"/>
              </a:rPr>
              <a:t>First</a:t>
            </a:r>
            <a:r>
              <a:rPr lang="en-US" sz="4400" u="sng" dirty="0">
                <a:latin typeface="Avenir Next Medium"/>
                <a:cs typeface="Avenir Next Medium"/>
              </a:rPr>
              <a:t> </a:t>
            </a:r>
            <a:r>
              <a:rPr lang="en-US" sz="4400" b="1" i="1" u="sng" dirty="0">
                <a:latin typeface="Avenir Next Medium"/>
                <a:cs typeface="Avenir Next Medium"/>
              </a:rPr>
              <a:t>Cause</a:t>
            </a:r>
            <a:r>
              <a:rPr lang="en-US" sz="4400" u="sng" dirty="0">
                <a:latin typeface="Avenir Next Medium"/>
                <a:cs typeface="Avenir Next Medium"/>
              </a:rPr>
              <a:t> </a:t>
            </a:r>
            <a:r>
              <a:rPr lang="en-US" sz="4400" dirty="0">
                <a:latin typeface="Avenir Next Medium"/>
                <a:cs typeface="Avenir Next Medium"/>
              </a:rPr>
              <a:t>of the Universe </a:t>
            </a:r>
            <a:endParaRPr lang="en-US" sz="4400" dirty="0" smtClean="0">
              <a:latin typeface="Avenir Next Medium"/>
              <a:cs typeface="Avenir Next Medium"/>
            </a:endParaRPr>
          </a:p>
          <a:p>
            <a:pPr marL="0" indent="0">
              <a:buNone/>
            </a:pPr>
            <a:r>
              <a:rPr lang="en-US" sz="4400" u="sng" dirty="0" smtClean="0">
                <a:latin typeface="Avenir Next Medium"/>
                <a:cs typeface="Avenir Next Medium"/>
              </a:rPr>
              <a:t>[</a:t>
            </a:r>
            <a:r>
              <a:rPr lang="en-US" sz="4400" i="1" u="sng" dirty="0">
                <a:latin typeface="Avenir Next Medium"/>
                <a:cs typeface="Avenir Next Medium"/>
              </a:rPr>
              <a:t>Psalm 90:2</a:t>
            </a:r>
            <a:r>
              <a:rPr lang="en-US" sz="4400" u="sng" dirty="0">
                <a:latin typeface="Avenir Next Medium"/>
                <a:cs typeface="Avenir Next Medium"/>
              </a:rPr>
              <a:t>]</a:t>
            </a:r>
            <a:endParaRPr lang="en-US" sz="4400" dirty="0">
              <a:latin typeface="Avenir Next Medium"/>
              <a:cs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59634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venir Black Oblique"/>
                <a:cs typeface="Avenir Black Oblique"/>
              </a:rPr>
              <a:t>Designed for Life</a:t>
            </a:r>
            <a:endParaRPr lang="en-US" dirty="0">
              <a:latin typeface="Avenir Black Oblique"/>
              <a:cs typeface="Avenir Black Obliq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REASON </a:t>
            </a:r>
            <a:r>
              <a:rPr lang="en-US" sz="4400" dirty="0">
                <a:latin typeface="Avenir Next Medium"/>
                <a:cs typeface="Avenir Next Medium"/>
              </a:rPr>
              <a:t>#2 — </a:t>
            </a:r>
            <a:endParaRPr lang="en-US" sz="4400" dirty="0" smtClean="0">
              <a:latin typeface="Avenir Next Medium"/>
              <a:cs typeface="Avenir Next Medium"/>
            </a:endParaRP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The </a:t>
            </a:r>
            <a:r>
              <a:rPr lang="en-US" sz="4400" dirty="0">
                <a:latin typeface="Avenir Next Medium"/>
                <a:cs typeface="Avenir Next Medium"/>
              </a:rPr>
              <a:t>Teleological Argument — The Beauty, Complexity, and </a:t>
            </a:r>
            <a:r>
              <a:rPr lang="en-US" sz="4400" b="1" i="1" u="sng" dirty="0">
                <a:latin typeface="Avenir Next Medium"/>
                <a:cs typeface="Avenir Next Medium"/>
              </a:rPr>
              <a:t>Design</a:t>
            </a:r>
            <a:r>
              <a:rPr lang="en-US" sz="4400" u="sng" dirty="0">
                <a:latin typeface="Avenir Next Medium"/>
                <a:cs typeface="Avenir Next Medium"/>
              </a:rPr>
              <a:t> </a:t>
            </a:r>
            <a:r>
              <a:rPr lang="en-US" sz="4400" dirty="0">
                <a:latin typeface="Avenir Next Medium"/>
                <a:cs typeface="Avenir Next Medium"/>
              </a:rPr>
              <a:t>of the Universe </a:t>
            </a:r>
            <a:endParaRPr lang="en-US" sz="4400" dirty="0" smtClean="0">
              <a:latin typeface="Avenir Next Medium"/>
              <a:cs typeface="Avenir Next Medium"/>
            </a:endParaRP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[</a:t>
            </a:r>
            <a:r>
              <a:rPr lang="en-US" sz="4400" i="1" dirty="0">
                <a:latin typeface="Avenir Next Medium"/>
                <a:cs typeface="Avenir Next Medium"/>
              </a:rPr>
              <a:t>Psalm 8</a:t>
            </a:r>
            <a:r>
              <a:rPr lang="en-US" sz="4400" dirty="0" smtClean="0">
                <a:latin typeface="Avenir Next Medium"/>
                <a:cs typeface="Avenir Next Medium"/>
              </a:rPr>
              <a:t>]</a:t>
            </a:r>
            <a:endParaRPr lang="en-US" sz="4400" dirty="0">
              <a:latin typeface="Avenir Next Medium"/>
              <a:cs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8028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iu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150381" y="267384"/>
            <a:ext cx="8805643" cy="6032868"/>
          </a:xfrm>
        </p:spPr>
      </p:pic>
    </p:spTree>
    <p:extLst>
      <p:ext uri="{BB962C8B-B14F-4D97-AF65-F5344CB8AC3E}">
        <p14:creationId xmlns:p14="http://schemas.microsoft.com/office/powerpoint/2010/main" val="202804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u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4" b="245"/>
          <a:stretch/>
        </p:blipFill>
        <p:spPr>
          <a:xfrm>
            <a:off x="217217" y="284096"/>
            <a:ext cx="8722098" cy="6450656"/>
          </a:xfrm>
        </p:spPr>
      </p:pic>
    </p:spTree>
    <p:extLst>
      <p:ext uri="{BB962C8B-B14F-4D97-AF65-F5344CB8AC3E}">
        <p14:creationId xmlns:p14="http://schemas.microsoft.com/office/powerpoint/2010/main" val="565253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u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" b="1300"/>
          <a:stretch/>
        </p:blipFill>
        <p:spPr>
          <a:xfrm>
            <a:off x="284053" y="116980"/>
            <a:ext cx="8538299" cy="6333675"/>
          </a:xfrm>
        </p:spPr>
      </p:pic>
    </p:spTree>
    <p:extLst>
      <p:ext uri="{BB962C8B-B14F-4D97-AF65-F5344CB8AC3E}">
        <p14:creationId xmlns:p14="http://schemas.microsoft.com/office/powerpoint/2010/main" val="3710605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venir Black Oblique"/>
                <a:cs typeface="Avenir Black Oblique"/>
              </a:rPr>
              <a:t>Designed for Life</a:t>
            </a:r>
            <a:endParaRPr lang="en-US" dirty="0">
              <a:latin typeface="Avenir Black Oblique"/>
              <a:cs typeface="Avenir Black Obliq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Avenir Next Medium"/>
                <a:cs typeface="Avenir Next Medium"/>
              </a:rPr>
              <a:t>REASON #3 — </a:t>
            </a: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The </a:t>
            </a:r>
            <a:r>
              <a:rPr lang="en-US" sz="4400" dirty="0">
                <a:latin typeface="Avenir Next Medium"/>
                <a:cs typeface="Avenir Next Medium"/>
              </a:rPr>
              <a:t>Anthropic Principle — The </a:t>
            </a:r>
            <a:r>
              <a:rPr lang="en-US" sz="4400" b="1" i="1" u="sng" dirty="0">
                <a:latin typeface="Avenir Next Medium"/>
                <a:cs typeface="Avenir Next Medium"/>
              </a:rPr>
              <a:t>Fine</a:t>
            </a:r>
            <a:r>
              <a:rPr lang="en-US" sz="4400" u="sng" dirty="0">
                <a:latin typeface="Avenir Next Medium"/>
                <a:cs typeface="Avenir Next Medium"/>
              </a:rPr>
              <a:t> </a:t>
            </a:r>
            <a:r>
              <a:rPr lang="en-US" sz="4400" b="1" i="1" u="sng" dirty="0">
                <a:latin typeface="Avenir Next Medium"/>
                <a:cs typeface="Avenir Next Medium"/>
              </a:rPr>
              <a:t>Tuning</a:t>
            </a:r>
            <a:r>
              <a:rPr lang="en-US" sz="4400" u="sng" dirty="0">
                <a:latin typeface="Avenir Next Medium"/>
                <a:cs typeface="Avenir Next Medium"/>
              </a:rPr>
              <a:t> </a:t>
            </a:r>
            <a:r>
              <a:rPr lang="en-US" sz="4400" dirty="0">
                <a:latin typeface="Avenir Next Medium"/>
                <a:cs typeface="Avenir Next Medium"/>
              </a:rPr>
              <a:t>of the Universe [</a:t>
            </a:r>
            <a:r>
              <a:rPr lang="en-US" sz="4400" i="1" dirty="0">
                <a:latin typeface="Avenir Next Medium"/>
                <a:cs typeface="Avenir Next Medium"/>
              </a:rPr>
              <a:t>Psalm 19:1-</a:t>
            </a:r>
            <a:r>
              <a:rPr lang="en-US" sz="4400" i="1" dirty="0" smtClean="0">
                <a:latin typeface="Avenir Next Medium"/>
                <a:cs typeface="Avenir Next Medium"/>
              </a:rPr>
              <a:t>6]</a:t>
            </a: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[</a:t>
            </a:r>
            <a:r>
              <a:rPr lang="en-US" sz="4400" i="1" dirty="0" smtClean="0">
                <a:latin typeface="Avenir Next Medium"/>
                <a:cs typeface="Avenir Next Medium"/>
              </a:rPr>
              <a:t>Isaiah </a:t>
            </a:r>
            <a:r>
              <a:rPr lang="en-US" sz="4400" i="1" dirty="0">
                <a:latin typeface="Avenir Next Medium"/>
                <a:cs typeface="Avenir Next Medium"/>
              </a:rPr>
              <a:t>45:12-18</a:t>
            </a:r>
            <a:r>
              <a:rPr lang="en-US" sz="4400" dirty="0">
                <a:latin typeface="Avenir Next Medium"/>
                <a:cs typeface="Avenir Next Medium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9406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u.g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8666"/>
          <a:stretch/>
        </p:blipFill>
        <p:spPr>
          <a:xfrm>
            <a:off x="150381" y="417789"/>
            <a:ext cx="8855770" cy="6300252"/>
          </a:xfrm>
        </p:spPr>
      </p:pic>
    </p:spTree>
    <p:extLst>
      <p:ext uri="{BB962C8B-B14F-4D97-AF65-F5344CB8AC3E}">
        <p14:creationId xmlns:p14="http://schemas.microsoft.com/office/powerpoint/2010/main" val="3715996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Information theor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6" b="4266"/>
          <a:stretch>
            <a:fillRect/>
          </a:stretch>
        </p:blipFill>
        <p:spPr>
          <a:xfrm>
            <a:off x="183799" y="401077"/>
            <a:ext cx="8805643" cy="5631790"/>
          </a:xfrm>
        </p:spPr>
      </p:pic>
    </p:spTree>
    <p:extLst>
      <p:ext uri="{BB962C8B-B14F-4D97-AF65-F5344CB8AC3E}">
        <p14:creationId xmlns:p14="http://schemas.microsoft.com/office/powerpoint/2010/main" val="746076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venir Black Oblique"/>
                <a:cs typeface="Avenir Black Oblique"/>
              </a:rPr>
              <a:t>Designed for Life</a:t>
            </a:r>
            <a:endParaRPr lang="en-US" dirty="0">
              <a:latin typeface="Avenir Black Oblique"/>
              <a:cs typeface="Avenir Black Obliq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Avenir Next Medium"/>
                <a:cs typeface="Avenir Next Medium"/>
              </a:rPr>
              <a:t>REASON #4 — </a:t>
            </a:r>
            <a:endParaRPr lang="en-US" sz="4400" dirty="0" smtClean="0">
              <a:latin typeface="Avenir Next Medium"/>
              <a:cs typeface="Avenir Next Medium"/>
            </a:endParaRP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Information </a:t>
            </a:r>
            <a:r>
              <a:rPr lang="en-US" sz="4400" dirty="0">
                <a:latin typeface="Avenir Next Medium"/>
                <a:cs typeface="Avenir Next Medium"/>
              </a:rPr>
              <a:t>Theory — The </a:t>
            </a:r>
            <a:r>
              <a:rPr lang="en-US" sz="4400" b="1" i="1" u="sng" dirty="0">
                <a:latin typeface="Avenir Next Medium"/>
                <a:cs typeface="Avenir Next Medium"/>
              </a:rPr>
              <a:t>Language</a:t>
            </a:r>
            <a:r>
              <a:rPr lang="en-US" sz="4400" u="sng" dirty="0">
                <a:latin typeface="Avenir Next Medium"/>
                <a:cs typeface="Avenir Next Medium"/>
              </a:rPr>
              <a:t> of </a:t>
            </a:r>
            <a:r>
              <a:rPr lang="en-US" sz="4400" b="1" i="1" u="sng" dirty="0">
                <a:latin typeface="Avenir Next Medium"/>
                <a:cs typeface="Avenir Next Medium"/>
              </a:rPr>
              <a:t>Life</a:t>
            </a:r>
            <a:r>
              <a:rPr lang="en-US" sz="4400" u="sng" dirty="0">
                <a:latin typeface="Avenir Next Medium"/>
                <a:cs typeface="Avenir Next Medium"/>
              </a:rPr>
              <a:t>  </a:t>
            </a:r>
            <a:endParaRPr lang="en-US" sz="4400" u="sng" dirty="0" smtClean="0">
              <a:latin typeface="Avenir Next Medium"/>
              <a:cs typeface="Avenir Next Medium"/>
            </a:endParaRPr>
          </a:p>
          <a:p>
            <a:pPr marL="0" indent="0">
              <a:buNone/>
            </a:pPr>
            <a:r>
              <a:rPr lang="en-US" sz="4400" dirty="0" smtClean="0">
                <a:latin typeface="Avenir Next Medium"/>
                <a:cs typeface="Avenir Next Medium"/>
              </a:rPr>
              <a:t>[</a:t>
            </a:r>
            <a:r>
              <a:rPr lang="en-US" sz="4400" i="1" dirty="0">
                <a:latin typeface="Avenir Next Medium"/>
                <a:cs typeface="Avenir Next Medium"/>
              </a:rPr>
              <a:t>Psalm 139:1-18</a:t>
            </a:r>
            <a:r>
              <a:rPr lang="en-US" sz="4400" dirty="0">
                <a:latin typeface="Avenir Next Medium"/>
                <a:cs typeface="Avenir Next Medium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29317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venir Black Oblique"/>
                <a:cs typeface="Avenir Black Oblique"/>
              </a:rPr>
              <a:t>Designed for Life</a:t>
            </a:r>
            <a:endParaRPr lang="en-US" dirty="0">
              <a:latin typeface="Avenir Black Oblique"/>
              <a:cs typeface="Avenir Black Obliq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000" b="1" u="sng" dirty="0">
                <a:latin typeface="Avenir Black Oblique"/>
                <a:cs typeface="Avenir Black Oblique"/>
              </a:rPr>
              <a:t>Putting the Word into Practice </a:t>
            </a:r>
            <a:endParaRPr lang="en-US" sz="4000" b="1" u="sng" dirty="0" smtClean="0">
              <a:latin typeface="Avenir Black Oblique"/>
              <a:cs typeface="Avenir Black Oblique"/>
            </a:endParaRPr>
          </a:p>
          <a:p>
            <a:pPr marL="0" indent="0">
              <a:buNone/>
            </a:pPr>
            <a:r>
              <a:rPr lang="en-US" sz="3600" b="1" i="1" dirty="0" smtClean="0">
                <a:latin typeface="Avenir Next Medium"/>
                <a:cs typeface="Avenir Next Medium"/>
              </a:rPr>
              <a:t>Commit </a:t>
            </a:r>
            <a:r>
              <a:rPr lang="en-US" sz="3600" b="1" i="1" dirty="0">
                <a:latin typeface="Avenir Next Medium"/>
                <a:cs typeface="Avenir Next Medium"/>
              </a:rPr>
              <a:t>to study to show yourself approved unto God and always be prepared to give a defense for WHY you believe in the God of the Word and in the Word of God.</a:t>
            </a:r>
            <a:endParaRPr lang="en-US" sz="3600" dirty="0">
              <a:latin typeface="Avenir Next Medium"/>
              <a:cs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46455932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4357</TotalTime>
  <Words>152</Words>
  <Application>Microsoft Macintosh PowerPoint</Application>
  <PresentationFormat>On-screen Show (4:3)</PresentationFormat>
  <Paragraphs>21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 Black </vt:lpstr>
      <vt:lpstr>PowerPoint Presentation</vt:lpstr>
      <vt:lpstr>In The Beginning</vt:lpstr>
      <vt:lpstr>PowerPoint Presentation</vt:lpstr>
      <vt:lpstr>PowerPoint Presentation</vt:lpstr>
      <vt:lpstr>PowerPoint Presentation</vt:lpstr>
      <vt:lpstr>Designed for Life</vt:lpstr>
      <vt:lpstr>Designed for Life</vt:lpstr>
      <vt:lpstr>PowerPoint Presentation</vt:lpstr>
      <vt:lpstr>PowerPoint Presentation</vt:lpstr>
      <vt:lpstr>PowerPoint Presentation</vt:lpstr>
      <vt:lpstr>Designed for Life</vt:lpstr>
      <vt:lpstr>PowerPoint Presentation</vt:lpstr>
      <vt:lpstr>PowerPoint Presentation</vt:lpstr>
      <vt:lpstr>Designed for Life</vt:lpstr>
      <vt:lpstr>Designed for Life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 Church</dc:creator>
  <cp:lastModifiedBy>Christ Church</cp:lastModifiedBy>
  <cp:revision>6</cp:revision>
  <dcterms:created xsi:type="dcterms:W3CDTF">2020-01-14T17:10:20Z</dcterms:created>
  <dcterms:modified xsi:type="dcterms:W3CDTF">2020-01-18T22:34:42Z</dcterms:modified>
</cp:coreProperties>
</file>